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6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518470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01" y="3877603"/>
            <a:ext cx="3044268" cy="247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455" y="3902308"/>
            <a:ext cx="3258290" cy="2426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6078747" y="146211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Numerical difficulties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1129723" y="2035918"/>
            <a:ext cx="2943637" cy="3476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6078747" y="2976440"/>
            <a:ext cx="6552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3531</TotalTime>
  <Words>1810</Words>
  <Application>Microsoft Office PowerPoint</Application>
  <PresentationFormat>Widescreen</PresentationFormat>
  <Paragraphs>394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157</cp:revision>
  <dcterms:created xsi:type="dcterms:W3CDTF">2022-03-28T18:43:16Z</dcterms:created>
  <dcterms:modified xsi:type="dcterms:W3CDTF">2022-08-30T00:37:05Z</dcterms:modified>
</cp:coreProperties>
</file>